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6" r:id="rId3"/>
    <p:sldId id="275" r:id="rId4"/>
    <p:sldId id="277" r:id="rId5"/>
    <p:sldId id="262" r:id="rId6"/>
    <p:sldId id="269" r:id="rId7"/>
    <p:sldId id="27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13" autoAdjust="0"/>
    <p:restoredTop sz="94660"/>
  </p:normalViewPr>
  <p:slideViewPr>
    <p:cSldViewPr snapToGrid="0">
      <p:cViewPr varScale="1">
        <p:scale>
          <a:sx n="65" d="100"/>
          <a:sy n="65" d="100"/>
        </p:scale>
        <p:origin x="6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BF91A-DE76-4ED2-8166-01A562700D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42C2F6-3DF5-4FDF-8C81-4BDEB5D08A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DE3822-4DBD-4B6B-BC31-E6350602F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6A808-DFC9-4F68-9342-55CCF2925D7E}" type="datetimeFigureOut">
              <a:rPr lang="en-GB" smtClean="0"/>
              <a:t>25/05/2023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D32426-56D5-4769-AA46-A4D382B4F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3BFC09-B027-48EA-B952-9885966D5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37369-87ED-41F5-B21D-0A0DC78077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2595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58510-1BCE-40A7-90DB-5AB249A9C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A515E7-9ADE-4F43-B403-94A5725A29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CDCA89-F143-485E-A138-4BBB1B306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6A808-DFC9-4F68-9342-55CCF2925D7E}" type="datetimeFigureOut">
              <a:rPr lang="en-GB" smtClean="0"/>
              <a:t>25/05/2023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169BBC-2C97-4DB9-8AA0-C0B9EDE9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3BBC90-C9D5-4F03-AF08-106CFE2E6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37369-87ED-41F5-B21D-0A0DC78077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987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FCBEB9-1722-4033-891C-83E9E6942A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943B28-CF20-422F-BA5B-AE008C70D8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58DE0D-0D4F-4968-BE38-214A33906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6A808-DFC9-4F68-9342-55CCF2925D7E}" type="datetimeFigureOut">
              <a:rPr lang="en-GB" smtClean="0"/>
              <a:t>25/05/2023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6190F8-1E38-461C-9A5D-C29AFA07C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0D7618-6F35-4042-929F-135082705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37369-87ED-41F5-B21D-0A0DC78077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082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2B1A8-9B2B-45B7-A18D-0426551F9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7169B-8195-4691-88F4-41287984DC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97643-B9F5-4E24-A83B-1581188E8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6A808-DFC9-4F68-9342-55CCF2925D7E}" type="datetimeFigureOut">
              <a:rPr lang="en-GB" smtClean="0"/>
              <a:t>25/05/2023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2EC47-B368-4848-9B09-036E56438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51A211-B375-472B-9214-B5B7674A6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37369-87ED-41F5-B21D-0A0DC78077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1107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561C9-3A44-42A9-956A-CA910D8A4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934EEB-74CD-4C4D-BDF1-10C732E2F5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E8626E-5BD3-4314-930E-D942DB140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6A808-DFC9-4F68-9342-55CCF2925D7E}" type="datetimeFigureOut">
              <a:rPr lang="en-GB" smtClean="0"/>
              <a:t>25/05/2023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1520D8-C973-4EB1-9FCE-4DBC68035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53666-1C2A-48B5-9E06-71FF35D03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37369-87ED-41F5-B21D-0A0DC78077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8766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4D7C0-ED6B-4618-A995-99B486047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B47FF-756B-4E39-8725-74E86652C3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C65FFF-BD14-41AF-9471-25DE6D96B4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7AC9F8-9594-4265-85F9-30DB6A6E6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6A808-DFC9-4F68-9342-55CCF2925D7E}" type="datetimeFigureOut">
              <a:rPr lang="en-GB" smtClean="0"/>
              <a:t>25/05/2023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F0A758-2F8C-4731-99BF-84140A4AD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0518CE-00BB-4A11-88D3-767988A2A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37369-87ED-41F5-B21D-0A0DC78077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5590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1EAED-EB28-4599-9E9B-324DF75A6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C6FDF2-73F8-40ED-AA6F-CC58D7CF3D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00E86-3264-4765-96BD-C303E63450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39BE9B-A1F8-46E3-82C3-A4DE544A9C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DC2383-372F-4561-8B83-75DA8D11C6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CB05B9-536F-41E5-B664-909546899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6A808-DFC9-4F68-9342-55CCF2925D7E}" type="datetimeFigureOut">
              <a:rPr lang="en-GB" smtClean="0"/>
              <a:t>25/05/2023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797F89-2503-42CD-AF92-6ECF68799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5CF9C0-4266-4EFD-9158-EC12AA55D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37369-87ED-41F5-B21D-0A0DC78077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168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C751D-5094-4AC5-B20B-8F15EE9E7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602764-A4A8-4E8E-8D8A-EE4ACA7DD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6A808-DFC9-4F68-9342-55CCF2925D7E}" type="datetimeFigureOut">
              <a:rPr lang="en-GB" smtClean="0"/>
              <a:t>25/05/2023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D1473F-BD4E-4BBE-9413-22928D26D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0E79F5-5E23-4846-9099-A6451D6C2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37369-87ED-41F5-B21D-0A0DC78077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501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5550E4-F8E6-404E-9F8C-A4B365252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6A808-DFC9-4F68-9342-55CCF2925D7E}" type="datetimeFigureOut">
              <a:rPr lang="en-GB" smtClean="0"/>
              <a:t>25/05/2023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3B45CB-7609-4B39-AF64-67B2C9BB1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F5A731-4DE7-4D92-A8B8-FF817D7FF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37369-87ED-41F5-B21D-0A0DC78077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368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0146C-E35D-4464-8507-51CBD515E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D425D4-F7A3-48D6-BB43-AB9B59FF7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FC49E7-EA48-40E3-82A6-D524A06D12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D9318C-AACC-4735-B765-3EBCBE33B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6A808-DFC9-4F68-9342-55CCF2925D7E}" type="datetimeFigureOut">
              <a:rPr lang="en-GB" smtClean="0"/>
              <a:t>25/05/2023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F99960-B916-492F-AC57-01BAF44F7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AF7D8C-7234-4D8B-A1AE-CFE2F2495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37369-87ED-41F5-B21D-0A0DC78077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7205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E4EDC-2BA3-4542-9E61-7C490A020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003044-EC8A-48B6-8AD0-2E6E788DFB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6BCEF-2E35-4A4D-BB99-2BE0538234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FC771A-16B2-4A99-AA00-1B963190F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6A808-DFC9-4F68-9342-55CCF2925D7E}" type="datetimeFigureOut">
              <a:rPr lang="en-GB" smtClean="0"/>
              <a:t>25/05/2023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56C16B-B984-4060-A7D7-82DDE052E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F40A18-A5BD-48A5-87FB-22A899E7B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37369-87ED-41F5-B21D-0A0DC78077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9978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00CD5C-B1D1-4FC8-9847-328F97ABC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180BE-1458-48C2-929C-DAEBE4BED8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77BC-C0C7-47CA-90C0-D42F119202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6A808-DFC9-4F68-9342-55CCF2925D7E}" type="datetimeFigureOut">
              <a:rPr lang="en-GB" smtClean="0"/>
              <a:t>25/05/2023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EDAF7-792D-4F11-AC02-AD3E736ECF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5011E1-BB22-4B15-80DF-BFC324BAE0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37369-87ED-41F5-B21D-0A0DC78077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290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4B8B3-B712-4E81-B5D4-AEBB83366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Welcome to St Luke’s Park Primary School</a:t>
            </a:r>
          </a:p>
        </p:txBody>
      </p:sp>
      <p:pic>
        <p:nvPicPr>
          <p:cNvPr id="4100" name="Picture 4" descr="Image preview">
            <a:extLst>
              <a:ext uri="{FF2B5EF4-FFF2-40B4-BE49-F238E27FC236}">
                <a16:creationId xmlns:a16="http://schemas.microsoft.com/office/drawing/2014/main" id="{894BCC5A-345D-4ED4-85F8-4616228D6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838" y="4580384"/>
            <a:ext cx="2549990" cy="191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preview">
            <a:extLst>
              <a:ext uri="{FF2B5EF4-FFF2-40B4-BE49-F238E27FC236}">
                <a16:creationId xmlns:a16="http://schemas.microsoft.com/office/drawing/2014/main" id="{12220F01-6ED6-4864-A7F4-28AC8B764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648" y="1620037"/>
            <a:ext cx="3322371" cy="2355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mage preview">
            <a:extLst>
              <a:ext uri="{FF2B5EF4-FFF2-40B4-BE49-F238E27FC236}">
                <a16:creationId xmlns:a16="http://schemas.microsoft.com/office/drawing/2014/main" id="{7E69852A-AB6D-46C5-A23D-D4FEAB87E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96" y="4580384"/>
            <a:ext cx="2549988" cy="1912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Image preview">
            <a:extLst>
              <a:ext uri="{FF2B5EF4-FFF2-40B4-BE49-F238E27FC236}">
                <a16:creationId xmlns:a16="http://schemas.microsoft.com/office/drawing/2014/main" id="{9BD7A2D8-3251-4FDD-8D01-6C53E882C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566" y="4546968"/>
            <a:ext cx="2549989" cy="191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Image preview">
            <a:extLst>
              <a:ext uri="{FF2B5EF4-FFF2-40B4-BE49-F238E27FC236}">
                <a16:creationId xmlns:a16="http://schemas.microsoft.com/office/drawing/2014/main" id="{95978C7D-DCDA-4BD4-B03E-787F6F5FE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007" y="1354786"/>
            <a:ext cx="3539859" cy="265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Image preview">
            <a:extLst>
              <a:ext uri="{FF2B5EF4-FFF2-40B4-BE49-F238E27FC236}">
                <a16:creationId xmlns:a16="http://schemas.microsoft.com/office/drawing/2014/main" id="{BAC5444F-F9A1-48A4-AB7A-167658B2E1C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15" y="1354786"/>
            <a:ext cx="2175150" cy="29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589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preview">
            <a:extLst>
              <a:ext uri="{FF2B5EF4-FFF2-40B4-BE49-F238E27FC236}">
                <a16:creationId xmlns:a16="http://schemas.microsoft.com/office/drawing/2014/main" id="{58DB9D08-4E74-4247-BA43-66104C23E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824" y="1107698"/>
            <a:ext cx="3729135" cy="2796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Image preview">
            <a:extLst>
              <a:ext uri="{FF2B5EF4-FFF2-40B4-BE49-F238E27FC236}">
                <a16:creationId xmlns:a16="http://schemas.microsoft.com/office/drawing/2014/main" id="{768B04AE-7EE8-4DB9-BB02-A190EA8FD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728" y="791624"/>
            <a:ext cx="257175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Image preview">
            <a:extLst>
              <a:ext uri="{FF2B5EF4-FFF2-40B4-BE49-F238E27FC236}">
                <a16:creationId xmlns:a16="http://schemas.microsoft.com/office/drawing/2014/main" id="{801A1564-C936-4ABF-B345-67CD5D601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977" y="3325135"/>
            <a:ext cx="2571751" cy="342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Image preview">
            <a:extLst>
              <a:ext uri="{FF2B5EF4-FFF2-40B4-BE49-F238E27FC236}">
                <a16:creationId xmlns:a16="http://schemas.microsoft.com/office/drawing/2014/main" id="{A6276CCD-D4E2-4F81-BA3B-4480153AD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213" y="4280364"/>
            <a:ext cx="2593909" cy="194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499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mage preview">
            <a:extLst>
              <a:ext uri="{FF2B5EF4-FFF2-40B4-BE49-F238E27FC236}">
                <a16:creationId xmlns:a16="http://schemas.microsoft.com/office/drawing/2014/main" id="{B89165D2-FBE9-4215-90DD-D62EB4130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925" y="3672671"/>
            <a:ext cx="3726838" cy="2795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Image preview">
            <a:extLst>
              <a:ext uri="{FF2B5EF4-FFF2-40B4-BE49-F238E27FC236}">
                <a16:creationId xmlns:a16="http://schemas.microsoft.com/office/drawing/2014/main" id="{D83E97F1-2FA6-497B-B09B-DD1F59975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407" y="483504"/>
            <a:ext cx="2960916" cy="222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Image preview">
            <a:extLst>
              <a:ext uri="{FF2B5EF4-FFF2-40B4-BE49-F238E27FC236}">
                <a16:creationId xmlns:a16="http://schemas.microsoft.com/office/drawing/2014/main" id="{365B4307-A517-4681-AEA5-D2771C804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2421" y="362207"/>
            <a:ext cx="1902766" cy="253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Image preview">
            <a:extLst>
              <a:ext uri="{FF2B5EF4-FFF2-40B4-BE49-F238E27FC236}">
                <a16:creationId xmlns:a16="http://schemas.microsoft.com/office/drawing/2014/main" id="{D23B9B74-8296-4E08-9F14-F45AD7E8E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17" y="4229243"/>
            <a:ext cx="3191065" cy="2393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Image preview">
            <a:extLst>
              <a:ext uri="{FF2B5EF4-FFF2-40B4-BE49-F238E27FC236}">
                <a16:creationId xmlns:a16="http://schemas.microsoft.com/office/drawing/2014/main" id="{7D0AD07E-6D89-4764-84A0-E7E41CF86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2420" y="3280611"/>
            <a:ext cx="1902767" cy="253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12" descr="Image preview">
            <a:extLst>
              <a:ext uri="{FF2B5EF4-FFF2-40B4-BE49-F238E27FC236}">
                <a16:creationId xmlns:a16="http://schemas.microsoft.com/office/drawing/2014/main" id="{C95C5D58-719F-4DDE-A8AD-73919E90F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81" y="155248"/>
            <a:ext cx="3836267" cy="287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6" name="Picture 14" descr="Image preview">
            <a:extLst>
              <a:ext uri="{FF2B5EF4-FFF2-40B4-BE49-F238E27FC236}">
                <a16:creationId xmlns:a16="http://schemas.microsoft.com/office/drawing/2014/main" id="{1510AE5E-A5BB-4A04-B173-15A69CFE5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764" y="3032448"/>
            <a:ext cx="1902768" cy="2537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098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mage preview">
            <a:extLst>
              <a:ext uri="{FF2B5EF4-FFF2-40B4-BE49-F238E27FC236}">
                <a16:creationId xmlns:a16="http://schemas.microsoft.com/office/drawing/2014/main" id="{9452686C-CC7B-43C1-AF0D-B3BE0AA0C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47" y="3512975"/>
            <a:ext cx="3869093" cy="290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Image preview">
            <a:extLst>
              <a:ext uri="{FF2B5EF4-FFF2-40B4-BE49-F238E27FC236}">
                <a16:creationId xmlns:a16="http://schemas.microsoft.com/office/drawing/2014/main" id="{9CE97B0C-42C4-4105-AF08-DC33C20C0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367" y="1954764"/>
            <a:ext cx="4410269" cy="3307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Image preview">
            <a:extLst>
              <a:ext uri="{FF2B5EF4-FFF2-40B4-BE49-F238E27FC236}">
                <a16:creationId xmlns:a16="http://schemas.microsoft.com/office/drawing/2014/main" id="{4D61DAB4-3853-4BD5-A804-597A3866C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364" y="345814"/>
            <a:ext cx="3681706" cy="276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862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6CC10-05B9-4E9B-9471-B3FB84688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CA0B9-FCDF-4B27-B95D-5953F628DF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1E64EEE-B736-4B22-835E-A7337C92A84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003" y="681037"/>
            <a:ext cx="2519045" cy="3359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5B72862-848D-4D68-9069-08ED94BB319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749" y="1786572"/>
            <a:ext cx="2463165" cy="32848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A111514-62C5-4A25-85D2-040DEF3D0BF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406" y="591821"/>
            <a:ext cx="3229610" cy="292290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6E8B3CC-E0B2-4B2C-B388-B5B6D8A8E10F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452" y="2863850"/>
            <a:ext cx="2303622" cy="314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09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9F1CE-1576-476F-AF8B-DD122D45C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148" name="Picture 4" descr="Image preview">
            <a:extLst>
              <a:ext uri="{FF2B5EF4-FFF2-40B4-BE49-F238E27FC236}">
                <a16:creationId xmlns:a16="http://schemas.microsoft.com/office/drawing/2014/main" id="{86D0D96A-2B99-4FE0-9ADB-F3E19660A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511" y="365125"/>
            <a:ext cx="3785118" cy="2838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Image preview">
            <a:extLst>
              <a:ext uri="{FF2B5EF4-FFF2-40B4-BE49-F238E27FC236}">
                <a16:creationId xmlns:a16="http://schemas.microsoft.com/office/drawing/2014/main" id="{C745784E-3C4C-46DB-A34A-0B8C67CD5BC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979" y="2141537"/>
            <a:ext cx="326350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Image preview">
            <a:extLst>
              <a:ext uri="{FF2B5EF4-FFF2-40B4-BE49-F238E27FC236}">
                <a16:creationId xmlns:a16="http://schemas.microsoft.com/office/drawing/2014/main" id="{BB0ED969-440B-411F-B5A3-7ADAB4774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07" y="223935"/>
            <a:ext cx="3114091" cy="415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Image preview">
            <a:extLst>
              <a:ext uri="{FF2B5EF4-FFF2-40B4-BE49-F238E27FC236}">
                <a16:creationId xmlns:a16="http://schemas.microsoft.com/office/drawing/2014/main" id="{331FAF85-56A3-4A24-A9B5-EFF96E785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614" y="2769961"/>
            <a:ext cx="2792186" cy="372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051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C316C-87B8-460C-AD4B-51FBA883D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4" name="Picture 2" descr="Image preview">
            <a:extLst>
              <a:ext uri="{FF2B5EF4-FFF2-40B4-BE49-F238E27FC236}">
                <a16:creationId xmlns:a16="http://schemas.microsoft.com/office/drawing/2014/main" id="{27C27614-6CD8-4135-B80C-E54517157D3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109" y="1788304"/>
            <a:ext cx="3326990" cy="2495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Image preview">
            <a:extLst>
              <a:ext uri="{FF2B5EF4-FFF2-40B4-BE49-F238E27FC236}">
                <a16:creationId xmlns:a16="http://schemas.microsoft.com/office/drawing/2014/main" id="{BD94FCFB-6091-4314-B6C2-5876D195C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567" y="3896392"/>
            <a:ext cx="3607404" cy="270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preview">
            <a:extLst>
              <a:ext uri="{FF2B5EF4-FFF2-40B4-BE49-F238E27FC236}">
                <a16:creationId xmlns:a16="http://schemas.microsoft.com/office/drawing/2014/main" id="{98763660-A06C-4A14-94C0-E6538FC16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544" y="1957224"/>
            <a:ext cx="3338372" cy="2503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preview">
            <a:extLst>
              <a:ext uri="{FF2B5EF4-FFF2-40B4-BE49-F238E27FC236}">
                <a16:creationId xmlns:a16="http://schemas.microsoft.com/office/drawing/2014/main" id="{BC2F4346-1E61-41AC-A1D7-0EAD23C12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557" y="736273"/>
            <a:ext cx="2344705" cy="312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5748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7</Words>
  <Application>Microsoft Office PowerPoint</Application>
  <PresentationFormat>Widescreen</PresentationFormat>
  <Paragraphs>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Welcome to St Luke’s Park Primary School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 Park</dc:creator>
  <cp:lastModifiedBy>K Park</cp:lastModifiedBy>
  <cp:revision>11</cp:revision>
  <dcterms:created xsi:type="dcterms:W3CDTF">2023-03-17T09:53:32Z</dcterms:created>
  <dcterms:modified xsi:type="dcterms:W3CDTF">2023-05-25T09:10:01Z</dcterms:modified>
</cp:coreProperties>
</file>